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65baccd8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65baccd8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b6473f39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b6473f39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a1c28d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5a1c28d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data, introduce the two </a:t>
            </a:r>
            <a:r>
              <a:rPr lang="en"/>
              <a:t>folders(unmasked and masked); Pre-process Image to 1 channel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03619d0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603619d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*Click this page to show the masked result during presentation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5a1c28d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5a1c28d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Yuting’s section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5a1c28da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5a1c28d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d8aaab8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59d8aaab8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5a1c28da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5a1c28da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5a1c28da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5a1c28da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59d8aaab8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59d8aaab8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5d85c52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5d85c52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choosing the project;</a:t>
            </a:r>
            <a:r>
              <a:rPr lang="en">
                <a:solidFill>
                  <a:schemeClr val="dk1"/>
                </a:solidFill>
              </a:rPr>
              <a:t>Our original plans for the project;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59d8aaab8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59d8aaab8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03619d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03619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59d8aaab8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59d8aaab8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603619d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603619d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b6473f3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b6473f3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Result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27575fd7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27575fd7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280a9deb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280a9deb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280a9de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280a9de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280a9deb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280a9deb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27575fd7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27575fd7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65baccd8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65baccd8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hyperlink" Target="https://arxiv.org/search?searchtype=author&amp;query=Ronneberger%2C+O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Teeth Segmentation and Labelling in 2D X-ray Images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Yuting Ji, Robert Smithers, </a:t>
            </a:r>
            <a:r>
              <a:rPr lang="en"/>
              <a:t>Daniella Zunic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50" y="365248"/>
            <a:ext cx="4204774" cy="170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675" y="1428698"/>
            <a:ext cx="3724050" cy="150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/>
          <p:nvPr/>
        </p:nvSpPr>
        <p:spPr>
          <a:xfrm>
            <a:off x="4492000" y="1234050"/>
            <a:ext cx="671400" cy="612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5291663" y="3672525"/>
            <a:ext cx="671400" cy="612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630038" y="3262800"/>
            <a:ext cx="671400" cy="612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1468300" y="3424425"/>
            <a:ext cx="302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b="1" lang="en" sz="20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b="1" lang="en" sz="20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b="1" lang="en" sz="20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b="1" lang="en" sz="20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endParaRPr b="1" sz="2000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&amp;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Number Labeling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6053375" y="3732225"/>
            <a:ext cx="302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Output Image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88" y="756663"/>
            <a:ext cx="8522209" cy="3630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 Images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35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fter pre-process, 3104*1200, 1 channel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11" y="1069614"/>
            <a:ext cx="4807988" cy="18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001" y="3071527"/>
            <a:ext cx="4808000" cy="18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DataLoader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Data-Loader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Rename and </a:t>
            </a:r>
            <a:r>
              <a:rPr lang="en" sz="2200"/>
              <a:t>Merge Files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sklearn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split train and valid 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Training data Augmentation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 horizontal flip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 vertical flip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 rotation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normalize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Dictionary to store pairs: ‘image’, ‘annotation’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Normalize Images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Feed into three Data-Loaders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Batch-size=2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Shuffle=True</a:t>
            </a:r>
            <a:endParaRPr sz="1500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950" y="304825"/>
            <a:ext cx="4705350" cy="435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Testing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38031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Previous experience with unet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Double Conv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TConv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and test for 150 epoches</a:t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050" y="615650"/>
            <a:ext cx="4980351" cy="30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/>
        </p:nvSpPr>
        <p:spPr>
          <a:xfrm>
            <a:off x="4114800" y="3968875"/>
            <a:ext cx="471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D6E6E"/>
                </a:solidFill>
                <a:highlight>
                  <a:srgbClr val="F9F9F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Architecture of U-Net based on the paper by </a:t>
            </a:r>
            <a:r>
              <a:rPr lang="en" sz="1050" u="sng">
                <a:solidFill>
                  <a:schemeClr val="hlink"/>
                </a:solidFill>
                <a:highlight>
                  <a:srgbClr val="F9F9F9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Olaf Ronneberger</a:t>
            </a:r>
            <a:r>
              <a:rPr lang="en" sz="1050">
                <a:solidFill>
                  <a:srgbClr val="6D6E6E"/>
                </a:solidFill>
                <a:highlight>
                  <a:srgbClr val="F9F9F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50">
              <a:solidFill>
                <a:srgbClr val="6D6E6E"/>
              </a:solidFill>
              <a:highlight>
                <a:srgbClr val="F9F9F9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D6E6E"/>
                </a:solidFill>
                <a:highlight>
                  <a:srgbClr val="F9F9F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Cornell University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vs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52475"/>
            <a:ext cx="8520600" cy="1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BCE loss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Train vs Validation Loss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Train vs Test Loss</a:t>
            </a:r>
            <a:endParaRPr sz="2100"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675" y="247750"/>
            <a:ext cx="3122975" cy="22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152475"/>
            <a:ext cx="8520600" cy="1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BCE loss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Train vs Validation Loss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Train vs Test Loss</a:t>
            </a:r>
            <a:endParaRPr sz="2100"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675" y="247750"/>
            <a:ext cx="3122975" cy="22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675" y="2571757"/>
            <a:ext cx="3122975" cy="22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490250" y="526350"/>
            <a:ext cx="7727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Improvements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Optimization: Model not converging?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ReLU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Weight init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“Average” RGB output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Auto-save checkpoints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Filtering</a:t>
            </a:r>
            <a:endParaRPr sz="1700"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025" y="1884525"/>
            <a:ext cx="36766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671" y="310750"/>
            <a:ext cx="1449375" cy="133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31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X-ray and what are some problems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3127200" cy="21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X-ray images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Grayscale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Overly Bright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Overly Dark</a:t>
            </a:r>
            <a:endParaRPr sz="24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787" y="1017722"/>
            <a:ext cx="4511350" cy="17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773" y="3004850"/>
            <a:ext cx="4511350" cy="178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and </a:t>
            </a:r>
            <a:r>
              <a:rPr lang="en"/>
              <a:t>Output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4563"/>
            <a:ext cx="8839204" cy="37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4294967295" type="title"/>
          </p:nvPr>
        </p:nvSpPr>
        <p:spPr>
          <a:xfrm>
            <a:off x="311700" y="30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Input Images Example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0563"/>
            <a:ext cx="8839204" cy="379377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/>
          <p:nvPr/>
        </p:nvSpPr>
        <p:spPr>
          <a:xfrm>
            <a:off x="1196175" y="2286000"/>
            <a:ext cx="1395600" cy="13158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4294967295" type="title"/>
          </p:nvPr>
        </p:nvSpPr>
        <p:spPr>
          <a:xfrm>
            <a:off x="311700" y="30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Input Images Example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9288"/>
            <a:ext cx="8839204" cy="3344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4294967295" type="title"/>
          </p:nvPr>
        </p:nvSpPr>
        <p:spPr>
          <a:xfrm>
            <a:off x="311700" y="30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Unmasked Image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88" y="1227013"/>
            <a:ext cx="8368625" cy="31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4294967295" type="title"/>
          </p:nvPr>
        </p:nvSpPr>
        <p:spPr>
          <a:xfrm>
            <a:off x="311700" y="2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Masked Image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00" y="1054425"/>
            <a:ext cx="7987200" cy="30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